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9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</p:sldIdLst>
  <p:sldSz cx="9144000" cy="6858000" type="screen4x3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Prostokąt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Prostokąt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Prostokąt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56" name="Prostokąt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Prostokąt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Prostokąt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Prostokąt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Dowolny kształt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Dowolny kształt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Dowolny kształt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Prostokąt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Prostokąt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Prostokąt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Prostokąt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Łącznik prosty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Łącznik prosty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Łącznik prosty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Prostokąt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D6B2530-BA48-4A6E-B08C-CD20E57D3DC0}" type="datetimeFigureOut">
              <a:rPr lang="pl-PL" smtClean="0"/>
              <a:pPr/>
              <a:t>2018-09-06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9617533-B982-40EC-85B5-855CB5B22D0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4437112"/>
            <a:ext cx="8122096" cy="1975104"/>
          </a:xfrm>
        </p:spPr>
        <p:txBody>
          <a:bodyPr/>
          <a:lstStyle/>
          <a:p>
            <a:r>
              <a:rPr lang="pl-PL" sz="4500" dirty="0" smtClean="0"/>
              <a:t>Prace Naszych mieszkańców</a:t>
            </a:r>
            <a:endParaRPr lang="pl-PL" sz="45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/>
              <a:t>Dom Pomocy Społecznej w </a:t>
            </a:r>
            <a:r>
              <a:rPr lang="pl-PL" sz="2400" b="1" dirty="0" smtClean="0"/>
              <a:t>Biskupicach</a:t>
            </a:r>
          </a:p>
          <a:p>
            <a:r>
              <a:rPr lang="pl-PL" sz="2200" dirty="0" smtClean="0"/>
              <a:t>Biskupice 72, 98-200 Sieradz</a:t>
            </a:r>
          </a:p>
          <a:p>
            <a:endParaRPr lang="pl-PL" sz="1100" dirty="0" smtClean="0"/>
          </a:p>
          <a:p>
            <a:r>
              <a:rPr lang="pl-PL" sz="1200" i="1" dirty="0" smtClean="0">
                <a:latin typeface="+mj-lt"/>
              </a:rPr>
              <a:t>Tel./Fax. +48 43 827 46 95 lub +48 693 333 303</a:t>
            </a:r>
            <a:endParaRPr lang="pl-PL" sz="1200" i="1" dirty="0">
              <a:latin typeface="+mj-lt"/>
            </a:endParaRPr>
          </a:p>
        </p:txBody>
      </p:sp>
      <p:pic>
        <p:nvPicPr>
          <p:cNvPr id="4" name="Obraz 3" descr="logo d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548680"/>
            <a:ext cx="2572942" cy="216024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0"/>
            <a:ext cx="395536" cy="6858000"/>
          </a:xfrm>
          <a:prstGeom prst="rect">
            <a:avLst/>
          </a:prstGeom>
          <a:gradFill>
            <a:gsLst>
              <a:gs pos="0">
                <a:schemeClr val="bg1">
                  <a:shade val="100000"/>
                  <a:satMod val="150000"/>
                </a:schemeClr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advTm="10922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404_0942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734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404_0943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078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404_0943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90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413_1613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750"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414_1114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360"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519_1608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781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519_161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329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519_1623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266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519_1623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204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519_1659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266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208_0828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531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520_0836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032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520_0837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969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520_0924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906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520_0924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562"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520_0925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891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609_1327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813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609_1327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110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614_095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516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614_095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157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713_140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000"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208_0828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859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713_1400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016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103_1022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078">
    <p:checke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103_1023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953"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103_1025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015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103_1023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906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103_1025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422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106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407"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219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016">
    <p:pull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078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316_1700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234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235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016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140"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094">
    <p:push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7687">
    <p:plu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610">
    <p:randomBa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485">
    <p:cover dir="l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344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937">
    <p:cover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0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859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324_1149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094">
    <p:cut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7437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281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828">
    <p:zoom dir="in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187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67611" y="908720"/>
            <a:ext cx="6720747" cy="50405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953">
    <p:diamond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078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907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156">
    <p:cut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71600" y="836712"/>
            <a:ext cx="6828252" cy="512118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sp3d/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656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836712"/>
            <a:ext cx="6816758" cy="511256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Obraz 4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531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324_1217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953">
    <p:pull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59632" y="836712"/>
            <a:ext cx="6816757" cy="511256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734">
    <p:wipe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07096" y="908720"/>
            <a:ext cx="6816757" cy="511256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7578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421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719">
    <p:zoom dir="in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204">
    <p:pull dir="r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5616" y="908720"/>
            <a:ext cx="6684235" cy="501317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953">
    <p:pull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7584" y="908720"/>
            <a:ext cx="6732240" cy="504918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7157">
    <p:pull dir="l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11626" y="908720"/>
            <a:ext cx="6816757" cy="511256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453">
    <p:zoom dir="in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5616" y="908720"/>
            <a:ext cx="6732240" cy="504918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094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19606" y="908720"/>
            <a:ext cx="6816758" cy="511256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313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331_1324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985">
    <p:zoom dir="in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87624" y="908720"/>
            <a:ext cx="6720746" cy="50405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031">
    <p:pull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1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297">
    <p:pull dir="l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205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7250">
    <p:pull dir="r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305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87624" y="980728"/>
            <a:ext cx="6696744" cy="502255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094">
    <p:zoom dir="in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305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872715"/>
            <a:ext cx="6768752" cy="507656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4875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307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5616" y="890718"/>
            <a:ext cx="6744749" cy="505856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453"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307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980728"/>
            <a:ext cx="6696744" cy="502255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141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307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59632" y="908720"/>
            <a:ext cx="6804248" cy="510318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203">
    <p:wedg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307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23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331_1337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8047"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307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5616" y="908720"/>
            <a:ext cx="6780245" cy="508518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5766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307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63620" y="908720"/>
            <a:ext cx="6684235" cy="501317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16"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60331_1423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ustom page 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733256"/>
            <a:ext cx="1171180" cy="985105"/>
          </a:xfrm>
          <a:prstGeom prst="rect">
            <a:avLst/>
          </a:prstGeom>
        </p:spPr>
      </p:pic>
    </p:spTree>
  </p:cSld>
  <p:clrMapOvr>
    <a:masterClrMapping/>
  </p:clrMapOvr>
  <p:transition advTm="6359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245</TotalTime>
  <Words>29</Words>
  <Application>Microsoft Office PowerPoint</Application>
  <PresentationFormat>Pokaz na ekranie (4:3)</PresentationFormat>
  <Paragraphs>5</Paragraphs>
  <Slides>81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81</vt:i4>
      </vt:variant>
    </vt:vector>
  </HeadingPairs>
  <TitlesOfParts>
    <vt:vector size="82" baseType="lpstr">
      <vt:lpstr>Metro</vt:lpstr>
      <vt:lpstr>Prace Naszych mieszkańców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Prace Naszych mieszkańców</dc:title>
  <dc:creator>Sławek Janiak</dc:creator>
  <cp:lastModifiedBy>Sławek Janiak</cp:lastModifiedBy>
  <cp:revision>15</cp:revision>
  <dcterms:created xsi:type="dcterms:W3CDTF">2018-08-20T12:36:56Z</dcterms:created>
  <dcterms:modified xsi:type="dcterms:W3CDTF">2018-09-06T09:23:33Z</dcterms:modified>
</cp:coreProperties>
</file>