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90" r:id="rId34"/>
    <p:sldId id="289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9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329" r:id="rId72"/>
    <p:sldId id="330" r:id="rId73"/>
    <p:sldId id="331" r:id="rId74"/>
    <p:sldId id="332" r:id="rId75"/>
    <p:sldId id="333" r:id="rId76"/>
    <p:sldId id="334" r:id="rId77"/>
    <p:sldId id="335" r:id="rId78"/>
    <p:sldId id="336" r:id="rId79"/>
    <p:sldId id="337" r:id="rId80"/>
    <p:sldId id="338" r:id="rId81"/>
    <p:sldId id="339" r:id="rId82"/>
  </p:sldIdLst>
  <p:sldSz cx="9144000" cy="6858000" type="screen4x3"/>
  <p:notesSz cx="6858000" cy="9144000"/>
  <p:photoAlbum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6B2530-BA48-4A6E-B08C-CD20E57D3DC0}" type="datetimeFigureOut">
              <a:rPr lang="pl-PL" smtClean="0"/>
              <a:pPr/>
              <a:t>2018-09-06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17533-B982-40EC-85B5-855CB5B22D0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2" name="Prostokąt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Prostokąt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Prostokąt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Prostokąt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Prostokąt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56" name="Prostokąt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Prostokąt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Prostokąt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Prostokąt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6B2530-BA48-4A6E-B08C-CD20E57D3DC0}" type="datetimeFigureOut">
              <a:rPr lang="pl-PL" smtClean="0"/>
              <a:pPr/>
              <a:t>2018-09-06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17533-B982-40EC-85B5-855CB5B22D0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6B2530-BA48-4A6E-B08C-CD20E57D3DC0}" type="datetimeFigureOut">
              <a:rPr lang="pl-PL" smtClean="0"/>
              <a:pPr/>
              <a:t>2018-09-06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17533-B982-40EC-85B5-855CB5B22D0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6B2530-BA48-4A6E-B08C-CD20E57D3DC0}" type="datetimeFigureOut">
              <a:rPr lang="pl-PL" smtClean="0"/>
              <a:pPr/>
              <a:t>2018-09-06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17533-B982-40EC-85B5-855CB5B22D0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olny kształt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Dowolny kształt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Dowolny kształt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Dowolny kształt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Dowolny kształt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Dowolny kształt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Dowolny kształt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Dowolny kształt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Dowolny kształt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Dowolny kształt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Dowolny kształt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Dowolny kształt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Dowolny kształt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Dowolny kształt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Dowolny kształt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6B2530-BA48-4A6E-B08C-CD20E57D3DC0}" type="datetimeFigureOut">
              <a:rPr lang="pl-PL" smtClean="0"/>
              <a:pPr/>
              <a:t>2018-09-06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17533-B982-40EC-85B5-855CB5B22D0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Prostokąt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Prostokąt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Prostokąt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ostokąt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Prostokąt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6B2530-BA48-4A6E-B08C-CD20E57D3DC0}" type="datetimeFigureOut">
              <a:rPr lang="pl-PL" smtClean="0"/>
              <a:pPr/>
              <a:t>2018-09-06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17533-B982-40EC-85B5-855CB5B22D0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rostokąt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6B2530-BA48-4A6E-B08C-CD20E57D3DC0}" type="datetimeFigureOut">
              <a:rPr lang="pl-PL" smtClean="0"/>
              <a:pPr/>
              <a:t>2018-09-06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17533-B982-40EC-85B5-855CB5B22D0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Prostokąt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Prostokąt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Prostokąt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Prostokąt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Prostokąt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Prostokąt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Prostokąt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Prostokąt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6B2530-BA48-4A6E-B08C-CD20E57D3DC0}" type="datetimeFigureOut">
              <a:rPr lang="pl-PL" smtClean="0"/>
              <a:pPr/>
              <a:t>2018-09-06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17533-B982-40EC-85B5-855CB5B22D0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6B2530-BA48-4A6E-B08C-CD20E57D3DC0}" type="datetimeFigureOut">
              <a:rPr lang="pl-PL" smtClean="0"/>
              <a:pPr/>
              <a:t>2018-09-06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17533-B982-40EC-85B5-855CB5B22D0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6B2530-BA48-4A6E-B08C-CD20E57D3DC0}" type="datetimeFigureOut">
              <a:rPr lang="pl-PL" smtClean="0"/>
              <a:pPr/>
              <a:t>2018-09-06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17533-B982-40EC-85B5-855CB5B22D0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Łącznik prosty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upa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Łącznik prosty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ytuł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grpSp>
        <p:nvGrpSpPr>
          <p:cNvPr id="14" name="Grupa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Łącznik prosty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Łącznik prosty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Łącznik prosty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upa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Łącznik prosty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Łącznik prosty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ED6B2530-BA48-4A6E-B08C-CD20E57D3DC0}" type="datetimeFigureOut">
              <a:rPr lang="pl-PL" smtClean="0"/>
              <a:pPr/>
              <a:t>2018-09-06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29617533-B982-40EC-85B5-855CB5B22D0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stokąt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ostokąt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Prostokąt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Prostokąt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Prostokąt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Prostokąt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D6B2530-BA48-4A6E-B08C-CD20E57D3DC0}" type="datetimeFigureOut">
              <a:rPr lang="pl-PL" smtClean="0"/>
              <a:pPr/>
              <a:t>2018-09-06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29617533-B982-40EC-85B5-855CB5B22D0D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899592" y="4437112"/>
            <a:ext cx="8122096" cy="1975104"/>
          </a:xfrm>
        </p:spPr>
        <p:txBody>
          <a:bodyPr/>
          <a:lstStyle/>
          <a:p>
            <a:r>
              <a:rPr lang="pl-PL" sz="4500" dirty="0" smtClean="0"/>
              <a:t>Prace Naszych mieszkańców</a:t>
            </a:r>
            <a:endParaRPr lang="pl-PL" sz="45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l-PL" sz="2400" b="1" dirty="0" smtClean="0"/>
              <a:t>Dom Pomocy Społecznej w </a:t>
            </a:r>
            <a:r>
              <a:rPr lang="pl-PL" sz="2400" b="1" dirty="0" smtClean="0"/>
              <a:t>Biskupicach</a:t>
            </a:r>
          </a:p>
          <a:p>
            <a:r>
              <a:rPr lang="pl-PL" sz="2200" dirty="0" smtClean="0"/>
              <a:t>Biskupice 72, 98-200 Sieradz</a:t>
            </a:r>
          </a:p>
          <a:p>
            <a:endParaRPr lang="pl-PL" sz="1100" dirty="0" smtClean="0"/>
          </a:p>
          <a:p>
            <a:r>
              <a:rPr lang="pl-PL" sz="1200" i="1" dirty="0" smtClean="0">
                <a:latin typeface="+mj-lt"/>
              </a:rPr>
              <a:t>Tel./Fax. +48 43 827 46 95 lub +48 693 333 303</a:t>
            </a:r>
            <a:endParaRPr lang="pl-PL" sz="1200" i="1" dirty="0">
              <a:latin typeface="+mj-lt"/>
            </a:endParaRPr>
          </a:p>
        </p:txBody>
      </p:sp>
      <p:pic>
        <p:nvPicPr>
          <p:cNvPr id="4" name="Obraz 3" descr="logo dp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548680"/>
            <a:ext cx="2572942" cy="216024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0" y="0"/>
            <a:ext cx="395536" cy="6858000"/>
          </a:xfrm>
          <a:prstGeom prst="rect">
            <a:avLst/>
          </a:prstGeom>
          <a:gradFill>
            <a:gsLst>
              <a:gs pos="0">
                <a:schemeClr val="bg1">
                  <a:shade val="100000"/>
                  <a:satMod val="150000"/>
                </a:schemeClr>
              </a:gs>
              <a:gs pos="65000">
                <a:schemeClr val="bg1">
                  <a:shade val="90000"/>
                  <a:satMod val="375000"/>
                </a:schemeClr>
              </a:gs>
              <a:gs pos="100000">
                <a:schemeClr val="bg2">
                  <a:tint val="88000"/>
                  <a:satMod val="40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ransition advTm="10922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404_09425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734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404_09430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6078">
    <p:wipe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404_09432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906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413_16132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750">
    <p:pull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414_11145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360">
    <p:pull dir="l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519_16085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781">
    <p:pull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519_16102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329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519_16232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266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519_16235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204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519_16592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266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208_08282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6531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520_08364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032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520_08370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4969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520_09243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4906">
    <p:pull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520_09245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562">
    <p:zoom dir="in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520_09251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4891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609_13271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813"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609_13273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110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614_09503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516"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614_09505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157">
    <p:strips dir="r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713_14002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000"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208_08283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6859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713_14005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016">
    <p:randomBar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70103_10225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078">
    <p:checker dir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70103_10233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4953">
    <p:zoom dir="in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70103_10250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015">
    <p:wheel spokes="8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70103_10235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4906">
    <p:newsflash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70103_10251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422"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106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407">
    <p:pull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08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6219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08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016">
    <p:pull dir="l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08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078"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316_17002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6234">
    <p:wedg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08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235">
    <p:zo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08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016">
    <p:wedg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09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140">
    <p:newsflash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09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6094">
    <p:push dir="r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09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7687">
    <p:plus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09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6610">
    <p:randomBar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09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485">
    <p:cover dir="lu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09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344">
    <p:random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09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4937">
    <p:cover dir="d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09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4859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324_11491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6094">
    <p:cut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0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7437">
    <p:dissolv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0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6281">
    <p:pull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0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4828">
    <p:zoom dir="in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0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187">
    <p:zoom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0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067611" y="908720"/>
            <a:ext cx="6720747" cy="5040560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4953">
    <p:diamond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0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078">
    <p:wipe dir="d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0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4907">
    <p:wipe dir="r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1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156">
    <p:cut thruBlk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1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971600" y="836712"/>
            <a:ext cx="6828252" cy="512118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6200000"/>
            </a:camera>
            <a:lightRig rig="threePt" dir="t"/>
          </a:scene3d>
          <a:sp3d/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656">
    <p:dissolv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1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043608" y="836712"/>
            <a:ext cx="6816758" cy="5112568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5" name="Obraz 4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6531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324_12171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953">
    <p:pull dir="d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1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259632" y="836712"/>
            <a:ext cx="6816757" cy="5112568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6734">
    <p:wipe dir="u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1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007096" y="908720"/>
            <a:ext cx="6816757" cy="5112568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7578">
    <p:pull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1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6421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1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719">
    <p:zoom dir="in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1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6204">
    <p:pull dir="ru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2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15616" y="908720"/>
            <a:ext cx="6684235" cy="501317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953">
    <p:pull dir="u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827584" y="908720"/>
            <a:ext cx="6732240" cy="5049180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7157">
    <p:pull dir="ld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2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211626" y="908720"/>
            <a:ext cx="6816757" cy="5112568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453">
    <p:zoom dir="in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2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15616" y="908720"/>
            <a:ext cx="6732240" cy="5049180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6094">
    <p:zoom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2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019606" y="908720"/>
            <a:ext cx="6816758" cy="5112568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5400000"/>
            </a:camera>
            <a:lightRig rig="threePt" dir="t"/>
          </a:scene3d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313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331_13243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985">
    <p:zoom dir="in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2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87624" y="908720"/>
            <a:ext cx="6720746" cy="5040560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5400000"/>
            </a:camera>
            <a:lightRig rig="threePt" dir="t"/>
          </a:scene3d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000">
    <p:wedg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2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4031">
    <p:pull dir="u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12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0799999"/>
            </a:camera>
            <a:lightRig rig="threePt" dir="t"/>
          </a:scene3d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6297">
    <p:pull dir="ld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2058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7250">
    <p:pull dir="rd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3058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87624" y="980728"/>
            <a:ext cx="6696744" cy="5022558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094">
    <p:zoom dir="in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3059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043608" y="872715"/>
            <a:ext cx="6768752" cy="5076565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4875">
    <p:zoom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3077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15616" y="890718"/>
            <a:ext cx="6744749" cy="5058562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453">
    <p:dissolv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3078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043608" y="980728"/>
            <a:ext cx="6696744" cy="5022558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6141">
    <p:cut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3078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259632" y="908720"/>
            <a:ext cx="6804248" cy="510318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6203">
    <p:wedg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3078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6235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331_1337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8047">
    <p:zoom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3078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15616" y="908720"/>
            <a:ext cx="6780245" cy="5085184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5766"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113078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63620" y="908720"/>
            <a:ext cx="6684235" cy="501317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16">
    <p:pull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IMG_20160331_14230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Custom page 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733256"/>
            <a:ext cx="1171180" cy="985105"/>
          </a:xfrm>
          <a:prstGeom prst="rect">
            <a:avLst/>
          </a:prstGeom>
        </p:spPr>
      </p:pic>
    </p:spTree>
  </p:cSld>
  <p:clrMapOvr>
    <a:masterClrMapping/>
  </p:clrMapOvr>
  <p:transition advTm="6359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245</TotalTime>
  <Words>29</Words>
  <Application>Microsoft Office PowerPoint</Application>
  <PresentationFormat>Pokaz na ekranie (4:3)</PresentationFormat>
  <Paragraphs>5</Paragraphs>
  <Slides>81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81</vt:i4>
      </vt:variant>
    </vt:vector>
  </HeadingPairs>
  <TitlesOfParts>
    <vt:vector size="82" baseType="lpstr">
      <vt:lpstr>Metro</vt:lpstr>
      <vt:lpstr>Prace Naszych mieszkańców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  <vt:lpstr>Slajd 34</vt:lpstr>
      <vt:lpstr>Slajd 35</vt:lpstr>
      <vt:lpstr>Slajd 36</vt:lpstr>
      <vt:lpstr>Slajd 37</vt:lpstr>
      <vt:lpstr>Slajd 38</vt:lpstr>
      <vt:lpstr>Slajd 39</vt:lpstr>
      <vt:lpstr>Slajd 40</vt:lpstr>
      <vt:lpstr>Slajd 41</vt:lpstr>
      <vt:lpstr>Slajd 42</vt:lpstr>
      <vt:lpstr>Slajd 43</vt:lpstr>
      <vt:lpstr>Slajd 44</vt:lpstr>
      <vt:lpstr>Slajd 45</vt:lpstr>
      <vt:lpstr>Slajd 46</vt:lpstr>
      <vt:lpstr>Slajd 47</vt:lpstr>
      <vt:lpstr>Slajd 48</vt:lpstr>
      <vt:lpstr>Slajd 49</vt:lpstr>
      <vt:lpstr>Slajd 50</vt:lpstr>
      <vt:lpstr>Slajd 51</vt:lpstr>
      <vt:lpstr>Slajd 52</vt:lpstr>
      <vt:lpstr>Slajd 53</vt:lpstr>
      <vt:lpstr>Slajd 54</vt:lpstr>
      <vt:lpstr>Slajd 55</vt:lpstr>
      <vt:lpstr>Slajd 56</vt:lpstr>
      <vt:lpstr>Slajd 57</vt:lpstr>
      <vt:lpstr>Slajd 58</vt:lpstr>
      <vt:lpstr>Slajd 59</vt:lpstr>
      <vt:lpstr>Slajd 60</vt:lpstr>
      <vt:lpstr>Slajd 61</vt:lpstr>
      <vt:lpstr>Slajd 62</vt:lpstr>
      <vt:lpstr>Slajd 63</vt:lpstr>
      <vt:lpstr>Slajd 64</vt:lpstr>
      <vt:lpstr>Slajd 65</vt:lpstr>
      <vt:lpstr>Slajd 66</vt:lpstr>
      <vt:lpstr>Slajd 67</vt:lpstr>
      <vt:lpstr>Slajd 68</vt:lpstr>
      <vt:lpstr>Slajd 69</vt:lpstr>
      <vt:lpstr>Slajd 70</vt:lpstr>
      <vt:lpstr>Slajd 71</vt:lpstr>
      <vt:lpstr>Slajd 72</vt:lpstr>
      <vt:lpstr>Slajd 73</vt:lpstr>
      <vt:lpstr>Slajd 74</vt:lpstr>
      <vt:lpstr>Slajd 75</vt:lpstr>
      <vt:lpstr>Slajd 76</vt:lpstr>
      <vt:lpstr>Slajd 77</vt:lpstr>
      <vt:lpstr>Slajd 78</vt:lpstr>
      <vt:lpstr>Slajd 79</vt:lpstr>
      <vt:lpstr>Slajd 80</vt:lpstr>
      <vt:lpstr>Slajd 81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Prace Naszych mieszkańców</dc:title>
  <dc:creator>Sławek Janiak</dc:creator>
  <cp:lastModifiedBy>Sławek Janiak</cp:lastModifiedBy>
  <cp:revision>15</cp:revision>
  <dcterms:created xsi:type="dcterms:W3CDTF">2018-08-20T12:36:56Z</dcterms:created>
  <dcterms:modified xsi:type="dcterms:W3CDTF">2018-09-06T09:23:33Z</dcterms:modified>
</cp:coreProperties>
</file>